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17" r:id="rId4"/>
  </p:sldMasterIdLst>
  <p:notesMasterIdLst>
    <p:notesMasterId r:id="rId14"/>
  </p:notesMasterIdLst>
  <p:handoutMasterIdLst>
    <p:handoutMasterId r:id="rId15"/>
  </p:handoutMasterIdLst>
  <p:sldIdLst>
    <p:sldId id="1866" r:id="rId5"/>
    <p:sldId id="1865" r:id="rId6"/>
    <p:sldId id="290" r:id="rId7"/>
    <p:sldId id="340" r:id="rId8"/>
    <p:sldId id="342" r:id="rId9"/>
    <p:sldId id="346" r:id="rId10"/>
    <p:sldId id="352" r:id="rId11"/>
    <p:sldId id="343" r:id="rId12"/>
    <p:sldId id="354" r:id="rId13"/>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Set 1" id="{1CA46CF7-019E-4A07-AEE4-E178E9B912FC}">
          <p14:sldIdLst>
            <p14:sldId id="1866"/>
            <p14:sldId id="1865"/>
            <p14:sldId id="290"/>
            <p14:sldId id="340"/>
            <p14:sldId id="342"/>
            <p14:sldId id="346"/>
            <p14:sldId id="352"/>
            <p14:sldId id="343"/>
            <p14:sldId id="354"/>
          </p14:sldIdLst>
        </p14:section>
      </p14:sectionLst>
    </p:ext>
    <p:ext uri="{EFAFB233-063F-42B5-8137-9DF3F51BA10A}">
      <p15:sldGuideLst xmlns:p15="http://schemas.microsoft.com/office/powerpoint/2012/main">
        <p15:guide id="1" orient="horz" pos="2184" userDrawn="1">
          <p15:clr>
            <a:srgbClr val="A4A3A4"/>
          </p15:clr>
        </p15:guide>
        <p15:guide id="2" pos="552" userDrawn="1">
          <p15:clr>
            <a:srgbClr val="A4A3A4"/>
          </p15:clr>
        </p15:guide>
        <p15:guide id="3" pos="7200" userDrawn="1">
          <p15:clr>
            <a:srgbClr val="A4A3A4"/>
          </p15:clr>
        </p15:guide>
        <p15:guide id="4" pos="43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625"/>
    <a:srgbClr val="007788"/>
    <a:srgbClr val="297C2A"/>
    <a:srgbClr val="FE4387"/>
    <a:srgbClr val="F69000"/>
    <a:srgbClr val="01C2D1"/>
    <a:srgbClr val="D6D734"/>
    <a:srgbClr val="005C68"/>
    <a:srgbClr val="3B2E58"/>
    <a:srgbClr val="6B29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33" autoAdjust="0"/>
    <p:restoredTop sz="94641" autoAdjust="0"/>
  </p:normalViewPr>
  <p:slideViewPr>
    <p:cSldViewPr snapToGrid="0">
      <p:cViewPr varScale="1">
        <p:scale>
          <a:sx n="68" d="100"/>
          <a:sy n="68" d="100"/>
        </p:scale>
        <p:origin x="930" y="72"/>
      </p:cViewPr>
      <p:guideLst>
        <p:guide orient="horz" pos="2184"/>
        <p:guide pos="552"/>
        <p:guide pos="7200"/>
        <p:guide pos="4368"/>
      </p:guideLst>
    </p:cSldViewPr>
  </p:slideViewPr>
  <p:outlineViewPr>
    <p:cViewPr>
      <p:scale>
        <a:sx n="33" d="100"/>
        <a:sy n="33" d="100"/>
      </p:scale>
      <p:origin x="0" y="-2448"/>
    </p:cViewPr>
  </p:outlineViewPr>
  <p:notesTextViewPr>
    <p:cViewPr>
      <p:scale>
        <a:sx n="1" d="1"/>
        <a:sy n="1" d="1"/>
      </p:scale>
      <p:origin x="0" y="0"/>
    </p:cViewPr>
  </p:notesTextViewPr>
  <p:sorterViewPr>
    <p:cViewPr>
      <p:scale>
        <a:sx n="60" d="100"/>
        <a:sy n="60" d="100"/>
      </p:scale>
      <p:origin x="0" y="0"/>
    </p:cViewPr>
  </p:sorterViewPr>
  <p:notesViewPr>
    <p:cSldViewPr snapToGrid="0">
      <p:cViewPr varScale="1">
        <p:scale>
          <a:sx n="48" d="100"/>
          <a:sy n="48" d="100"/>
        </p:scale>
        <p:origin x="2684" y="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0E63EFB-A45E-45D2-917C-2262C9B2BC0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77B3576-EAA7-4886-8787-F094B8D8EE2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8E40A2C-D4F8-447C-8646-65B623846323}" type="datetimeFigureOut">
              <a:rPr lang="en-US" smtClean="0"/>
              <a:t>2/11/2021</a:t>
            </a:fld>
            <a:endParaRPr lang="en-US" dirty="0"/>
          </a:p>
        </p:txBody>
      </p:sp>
      <p:sp>
        <p:nvSpPr>
          <p:cNvPr id="4" name="Footer Placeholder 3">
            <a:extLst>
              <a:ext uri="{FF2B5EF4-FFF2-40B4-BE49-F238E27FC236}">
                <a16:creationId xmlns:a16="http://schemas.microsoft.com/office/drawing/2014/main" id="{92269D18-8FB0-418D-B70C-328BCC81257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DE3EAB1-782C-4544-A059-833371A45B2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CE8B11-E9E4-46BC-B69D-DFCBD15173AE}" type="slidenum">
              <a:rPr lang="en-US" smtClean="0"/>
              <a:t>‹#›</a:t>
            </a:fld>
            <a:endParaRPr lang="en-US" dirty="0"/>
          </a:p>
        </p:txBody>
      </p:sp>
    </p:spTree>
    <p:extLst>
      <p:ext uri="{BB962C8B-B14F-4D97-AF65-F5344CB8AC3E}">
        <p14:creationId xmlns:p14="http://schemas.microsoft.com/office/powerpoint/2010/main" val="32038142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D9F622F8-1824-4338-8C3C-5529D3BDEF4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dirty="0"/>
          </a:p>
        </p:txBody>
      </p:sp>
      <p:sp>
        <p:nvSpPr>
          <p:cNvPr id="30723" name="Rectangle 3">
            <a:extLst>
              <a:ext uri="{FF2B5EF4-FFF2-40B4-BE49-F238E27FC236}">
                <a16:creationId xmlns:a16="http://schemas.microsoft.com/office/drawing/2014/main" id="{618DDD53-BB38-4118-BC75-9CE27D49C550}"/>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dirty="0"/>
          </a:p>
        </p:txBody>
      </p:sp>
      <p:sp>
        <p:nvSpPr>
          <p:cNvPr id="14340" name="Rectangle 4">
            <a:extLst>
              <a:ext uri="{FF2B5EF4-FFF2-40B4-BE49-F238E27FC236}">
                <a16:creationId xmlns:a16="http://schemas.microsoft.com/office/drawing/2014/main" id="{6C03B6F7-B1AE-4118-ABA2-FFEC9B8F0E9C}"/>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a:extLst>
              <a:ext uri="{FF2B5EF4-FFF2-40B4-BE49-F238E27FC236}">
                <a16:creationId xmlns:a16="http://schemas.microsoft.com/office/drawing/2014/main" id="{646F5356-BDE8-43C1-9587-85323D02B191}"/>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a:extLst>
              <a:ext uri="{FF2B5EF4-FFF2-40B4-BE49-F238E27FC236}">
                <a16:creationId xmlns:a16="http://schemas.microsoft.com/office/drawing/2014/main" id="{89912C35-11A9-4DA7-8476-F1823F658CAA}"/>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dirty="0"/>
          </a:p>
        </p:txBody>
      </p:sp>
      <p:sp>
        <p:nvSpPr>
          <p:cNvPr id="30727" name="Rectangle 7">
            <a:extLst>
              <a:ext uri="{FF2B5EF4-FFF2-40B4-BE49-F238E27FC236}">
                <a16:creationId xmlns:a16="http://schemas.microsoft.com/office/drawing/2014/main" id="{7180ED79-CEC3-4FB9-B511-8597B20A0C10}"/>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DEB7EE2-04A2-4FB2-9625-C9C73AC4D32F}"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FA4671F7-4D2C-4B1E-AED7-24676BE8B4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47842D7-C728-4EBD-982B-B8BE79E4DBBE}" type="slidenum">
              <a:rPr lang="en-US" altLang="en-US"/>
              <a:pPr eaLnBrk="1" hangingPunct="1"/>
              <a:t>2</a:t>
            </a:fld>
            <a:endParaRPr lang="en-US" altLang="en-US" dirty="0"/>
          </a:p>
        </p:txBody>
      </p:sp>
      <p:sp>
        <p:nvSpPr>
          <p:cNvPr id="15363" name="Rectangle 2">
            <a:extLst>
              <a:ext uri="{FF2B5EF4-FFF2-40B4-BE49-F238E27FC236}">
                <a16:creationId xmlns:a16="http://schemas.microsoft.com/office/drawing/2014/main" id="{D8E83BD0-7AE4-4323-9047-FC368929C520}"/>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FDECF5EC-C5EC-4723-8F4F-A75A20018F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193350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085E68BF-F949-4200-A94B-5416B99C08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FFB582FB-8BE3-4119-9656-97950D1F7D3A}" type="slidenum">
              <a:rPr lang="en-US" altLang="en-US">
                <a:latin typeface="Times New Roman" panose="02020603050405020304" pitchFamily="18" charset="0"/>
              </a:rPr>
              <a:pPr/>
              <a:t>3</a:t>
            </a:fld>
            <a:endParaRPr lang="en-US" altLang="en-US">
              <a:latin typeface="Times New Roman" panose="02020603050405020304" pitchFamily="18" charset="0"/>
            </a:endParaRPr>
          </a:p>
        </p:txBody>
      </p:sp>
      <p:sp>
        <p:nvSpPr>
          <p:cNvPr id="5123" name="Rectangle 3">
            <a:extLst>
              <a:ext uri="{FF2B5EF4-FFF2-40B4-BE49-F238E27FC236}">
                <a16:creationId xmlns:a16="http://schemas.microsoft.com/office/drawing/2014/main" id="{723DD503-A0BB-4EB1-BDFA-0F7CC1C5390A}"/>
              </a:ext>
            </a:extLst>
          </p:cNvPr>
          <p:cNvSpPr>
            <a:spLocks noGrp="1" noRot="1" noChangeAspect="1" noChangeArrowheads="1" noTextEdit="1"/>
          </p:cNvSpPr>
          <p:nvPr>
            <p:ph type="sldImg"/>
          </p:nvPr>
        </p:nvSpPr>
        <p:spPr>
          <a:ln/>
        </p:spPr>
      </p:sp>
      <p:sp>
        <p:nvSpPr>
          <p:cNvPr id="5124" name="Rectangle 2">
            <a:extLst>
              <a:ext uri="{FF2B5EF4-FFF2-40B4-BE49-F238E27FC236}">
                <a16:creationId xmlns:a16="http://schemas.microsoft.com/office/drawing/2014/main" id="{5ECD2735-158D-46DF-BA59-439D0A7B91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2628217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3B232B5C-3440-476E-8989-5656354CD7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B19FBC0F-EB73-4F20-8D96-AD8E4E3F7EE0}" type="slidenum">
              <a:rPr lang="en-US" altLang="en-US">
                <a:latin typeface="Times New Roman" panose="02020603050405020304" pitchFamily="18" charset="0"/>
              </a:rPr>
              <a:pPr/>
              <a:t>4</a:t>
            </a:fld>
            <a:endParaRPr lang="en-US" altLang="en-US">
              <a:latin typeface="Times New Roman" panose="02020603050405020304" pitchFamily="18" charset="0"/>
            </a:endParaRPr>
          </a:p>
        </p:txBody>
      </p:sp>
      <p:sp>
        <p:nvSpPr>
          <p:cNvPr id="7171" name="Rectangle 3">
            <a:extLst>
              <a:ext uri="{FF2B5EF4-FFF2-40B4-BE49-F238E27FC236}">
                <a16:creationId xmlns:a16="http://schemas.microsoft.com/office/drawing/2014/main" id="{4B4B9873-137C-41AB-8F3D-41B6DC335320}"/>
              </a:ext>
            </a:extLst>
          </p:cNvPr>
          <p:cNvSpPr>
            <a:spLocks noGrp="1" noRot="1" noChangeAspect="1" noChangeArrowheads="1" noTextEdit="1"/>
          </p:cNvSpPr>
          <p:nvPr>
            <p:ph type="sldImg"/>
          </p:nvPr>
        </p:nvSpPr>
        <p:spPr>
          <a:ln/>
        </p:spPr>
      </p:sp>
      <p:sp>
        <p:nvSpPr>
          <p:cNvPr id="7172" name="Rectangle 2">
            <a:extLst>
              <a:ext uri="{FF2B5EF4-FFF2-40B4-BE49-F238E27FC236}">
                <a16:creationId xmlns:a16="http://schemas.microsoft.com/office/drawing/2014/main" id="{F273A041-3239-4C22-836A-1ABAD38D2E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2369855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D7BB9467-FAF5-4367-91AB-764476C663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8E08BFA9-1B63-42DD-B33E-6AB29290EBF0}" type="slidenum">
              <a:rPr lang="en-US" altLang="en-US">
                <a:latin typeface="Times New Roman" panose="02020603050405020304" pitchFamily="18" charset="0"/>
              </a:rPr>
              <a:pPr/>
              <a:t>5</a:t>
            </a:fld>
            <a:endParaRPr lang="en-US" altLang="en-US">
              <a:latin typeface="Times New Roman" panose="02020603050405020304" pitchFamily="18" charset="0"/>
            </a:endParaRPr>
          </a:p>
        </p:txBody>
      </p:sp>
      <p:sp>
        <p:nvSpPr>
          <p:cNvPr id="9219" name="Rectangle 3">
            <a:extLst>
              <a:ext uri="{FF2B5EF4-FFF2-40B4-BE49-F238E27FC236}">
                <a16:creationId xmlns:a16="http://schemas.microsoft.com/office/drawing/2014/main" id="{ADC85563-A389-4ABA-B2F0-E73479A23C6A}"/>
              </a:ext>
            </a:extLst>
          </p:cNvPr>
          <p:cNvSpPr>
            <a:spLocks noGrp="1" noRot="1" noChangeAspect="1" noChangeArrowheads="1" noTextEdit="1"/>
          </p:cNvSpPr>
          <p:nvPr>
            <p:ph type="sldImg"/>
          </p:nvPr>
        </p:nvSpPr>
        <p:spPr>
          <a:ln/>
        </p:spPr>
      </p:sp>
      <p:sp>
        <p:nvSpPr>
          <p:cNvPr id="9220" name="Rectangle 2">
            <a:extLst>
              <a:ext uri="{FF2B5EF4-FFF2-40B4-BE49-F238E27FC236}">
                <a16:creationId xmlns:a16="http://schemas.microsoft.com/office/drawing/2014/main" id="{F99A6911-587E-40B6-A398-7501F8F03D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1511285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4CA1C199-C70A-4AAC-83A3-693B952249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3F1B3993-CF98-41BC-BAAF-5068CA53B4C2}" type="slidenum">
              <a:rPr lang="en-US" altLang="en-US">
                <a:latin typeface="Times New Roman" panose="02020603050405020304" pitchFamily="18" charset="0"/>
              </a:rPr>
              <a:pPr/>
              <a:t>6</a:t>
            </a:fld>
            <a:endParaRPr lang="en-US" altLang="en-US">
              <a:latin typeface="Times New Roman" panose="02020603050405020304" pitchFamily="18" charset="0"/>
            </a:endParaRPr>
          </a:p>
        </p:txBody>
      </p:sp>
      <p:sp>
        <p:nvSpPr>
          <p:cNvPr id="13315" name="Rectangle 3">
            <a:extLst>
              <a:ext uri="{FF2B5EF4-FFF2-40B4-BE49-F238E27FC236}">
                <a16:creationId xmlns:a16="http://schemas.microsoft.com/office/drawing/2014/main" id="{207C9EDC-F1A3-44AF-B2D1-337312E183D4}"/>
              </a:ext>
            </a:extLst>
          </p:cNvPr>
          <p:cNvSpPr>
            <a:spLocks noGrp="1" noRot="1" noChangeAspect="1" noChangeArrowheads="1" noTextEdit="1"/>
          </p:cNvSpPr>
          <p:nvPr>
            <p:ph type="sldImg"/>
          </p:nvPr>
        </p:nvSpPr>
        <p:spPr>
          <a:ln/>
        </p:spPr>
      </p:sp>
      <p:sp>
        <p:nvSpPr>
          <p:cNvPr id="13316" name="Rectangle 2">
            <a:extLst>
              <a:ext uri="{FF2B5EF4-FFF2-40B4-BE49-F238E27FC236}">
                <a16:creationId xmlns:a16="http://schemas.microsoft.com/office/drawing/2014/main" id="{858C44CD-CF46-4354-BAC1-F68DBAF2DA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853148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B2FA6F28-E068-4880-952D-ABAE20FA82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DBCAE375-0606-41A3-A069-14CD535457AF}" type="slidenum">
              <a:rPr lang="en-US" altLang="en-US">
                <a:latin typeface="Times New Roman" panose="02020603050405020304" pitchFamily="18" charset="0"/>
              </a:rPr>
              <a:pPr/>
              <a:t>7</a:t>
            </a:fld>
            <a:endParaRPr lang="en-US" altLang="en-US">
              <a:latin typeface="Times New Roman" panose="02020603050405020304" pitchFamily="18" charset="0"/>
            </a:endParaRPr>
          </a:p>
        </p:txBody>
      </p:sp>
      <p:sp>
        <p:nvSpPr>
          <p:cNvPr id="15363" name="Rectangle 3">
            <a:extLst>
              <a:ext uri="{FF2B5EF4-FFF2-40B4-BE49-F238E27FC236}">
                <a16:creationId xmlns:a16="http://schemas.microsoft.com/office/drawing/2014/main" id="{66F415CE-0358-4E3C-86D6-29D95764482B}"/>
              </a:ext>
            </a:extLst>
          </p:cNvPr>
          <p:cNvSpPr>
            <a:spLocks noGrp="1" noRot="1" noChangeAspect="1" noChangeArrowheads="1" noTextEdit="1"/>
          </p:cNvSpPr>
          <p:nvPr>
            <p:ph type="sldImg"/>
          </p:nvPr>
        </p:nvSpPr>
        <p:spPr>
          <a:ln/>
        </p:spPr>
      </p:sp>
      <p:sp>
        <p:nvSpPr>
          <p:cNvPr id="15364" name="Rectangle 2">
            <a:extLst>
              <a:ext uri="{FF2B5EF4-FFF2-40B4-BE49-F238E27FC236}">
                <a16:creationId xmlns:a16="http://schemas.microsoft.com/office/drawing/2014/main" id="{914C86DB-0105-4FD0-A1E7-55661BBAD8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3541144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6F84C0F7-3EC4-40B4-A788-26519EB733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32934FA1-FA36-497A-AA80-0A579446FE5D}" type="slidenum">
              <a:rPr lang="en-US" altLang="en-US">
                <a:latin typeface="Times New Roman" panose="02020603050405020304" pitchFamily="18" charset="0"/>
              </a:rPr>
              <a:pPr/>
              <a:t>8</a:t>
            </a:fld>
            <a:endParaRPr lang="en-US" altLang="en-US">
              <a:latin typeface="Times New Roman" panose="02020603050405020304" pitchFamily="18" charset="0"/>
            </a:endParaRPr>
          </a:p>
        </p:txBody>
      </p:sp>
      <p:sp>
        <p:nvSpPr>
          <p:cNvPr id="11267" name="Rectangle 3">
            <a:extLst>
              <a:ext uri="{FF2B5EF4-FFF2-40B4-BE49-F238E27FC236}">
                <a16:creationId xmlns:a16="http://schemas.microsoft.com/office/drawing/2014/main" id="{BFC77067-A2FE-469E-8C84-D2EFF8A0411B}"/>
              </a:ext>
            </a:extLst>
          </p:cNvPr>
          <p:cNvSpPr>
            <a:spLocks noGrp="1" noRot="1" noChangeAspect="1" noChangeArrowheads="1" noTextEdit="1"/>
          </p:cNvSpPr>
          <p:nvPr>
            <p:ph type="sldImg"/>
          </p:nvPr>
        </p:nvSpPr>
        <p:spPr>
          <a:ln/>
        </p:spPr>
      </p:sp>
      <p:sp>
        <p:nvSpPr>
          <p:cNvPr id="11268" name="Rectangle 2">
            <a:extLst>
              <a:ext uri="{FF2B5EF4-FFF2-40B4-BE49-F238E27FC236}">
                <a16:creationId xmlns:a16="http://schemas.microsoft.com/office/drawing/2014/main" id="{552D3620-89C4-4BF6-9D36-0F71587FB5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981019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CFD08C87-F82F-457B-B28C-8FDFBB8711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75B7D2BB-02F7-4BDD-8BEC-B2DB41A4650A}" type="slidenum">
              <a:rPr lang="en-US" altLang="en-US">
                <a:latin typeface="Times New Roman" panose="02020603050405020304" pitchFamily="18" charset="0"/>
              </a:rPr>
              <a:pPr/>
              <a:t>9</a:t>
            </a:fld>
            <a:endParaRPr lang="en-US" altLang="en-US">
              <a:latin typeface="Times New Roman" panose="02020603050405020304" pitchFamily="18" charset="0"/>
            </a:endParaRPr>
          </a:p>
        </p:txBody>
      </p:sp>
      <p:sp>
        <p:nvSpPr>
          <p:cNvPr id="17411" name="Rectangle 3">
            <a:extLst>
              <a:ext uri="{FF2B5EF4-FFF2-40B4-BE49-F238E27FC236}">
                <a16:creationId xmlns:a16="http://schemas.microsoft.com/office/drawing/2014/main" id="{41566E41-1AD1-4011-9D6C-E69CF180D3E9}"/>
              </a:ext>
            </a:extLst>
          </p:cNvPr>
          <p:cNvSpPr>
            <a:spLocks noGrp="1" noRot="1" noChangeAspect="1" noChangeArrowheads="1" noTextEdit="1"/>
          </p:cNvSpPr>
          <p:nvPr>
            <p:ph type="sldImg"/>
          </p:nvPr>
        </p:nvSpPr>
        <p:spPr>
          <a:ln/>
        </p:spPr>
      </p:sp>
      <p:sp>
        <p:nvSpPr>
          <p:cNvPr id="17412" name="Rectangle 2">
            <a:extLst>
              <a:ext uri="{FF2B5EF4-FFF2-40B4-BE49-F238E27FC236}">
                <a16:creationId xmlns:a16="http://schemas.microsoft.com/office/drawing/2014/main" id="{1FBD6222-8485-4251-9C41-55E0F45F8C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34840192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bg>
      <p:bgPr>
        <a:solidFill>
          <a:schemeClr val="accent1"/>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FA415FA-D077-4CB7-8CBC-8F39C7C51748}"/>
              </a:ext>
            </a:extLst>
          </p:cNvPr>
          <p:cNvSpPr>
            <a:spLocks noGrp="1"/>
          </p:cNvSpPr>
          <p:nvPr>
            <p:ph type="title" hasCustomPrompt="1"/>
          </p:nvPr>
        </p:nvSpPr>
        <p:spPr>
          <a:xfrm>
            <a:off x="3840480" y="2770632"/>
            <a:ext cx="7443216" cy="1325563"/>
          </a:xfrm>
        </p:spPr>
        <p:txBody>
          <a:bodyPr anchor="b">
            <a:normAutofit/>
          </a:bodyPr>
          <a:lstStyle>
            <a:lvl1pPr algn="ctr">
              <a:defRPr sz="4800" b="1"/>
            </a:lvl1pPr>
          </a:lstStyle>
          <a:p>
            <a:r>
              <a:rPr lang="en-US"/>
              <a:t>Click to add title</a:t>
            </a:r>
            <a:endParaRPr lang="en-US" dirty="0"/>
          </a:p>
        </p:txBody>
      </p:sp>
      <p:pic>
        <p:nvPicPr>
          <p:cNvPr id="2" name="Graphic 1">
            <a:extLst>
              <a:ext uri="{FF2B5EF4-FFF2-40B4-BE49-F238E27FC236}">
                <a16:creationId xmlns:a16="http://schemas.microsoft.com/office/drawing/2014/main" id="{4484D66F-7657-44F5-BAE9-F676B76CBA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0"/>
            <a:ext cx="3800475" cy="6858000"/>
          </a:xfrm>
          <a:prstGeom prst="rect">
            <a:avLst/>
          </a:prstGeom>
        </p:spPr>
      </p:pic>
    </p:spTree>
    <p:extLst>
      <p:ext uri="{BB962C8B-B14F-4D97-AF65-F5344CB8AC3E}">
        <p14:creationId xmlns:p14="http://schemas.microsoft.com/office/powerpoint/2010/main" val="2950308505"/>
      </p:ext>
    </p:extLst>
  </p:cSld>
  <p:clrMapOvr>
    <a:masterClrMapping/>
  </p:clrMapOvr>
  <p:extLst>
    <p:ext uri="{DCECCB84-F9BA-43D5-87BE-67443E8EF086}">
      <p15:sldGuideLst xmlns:p15="http://schemas.microsoft.com/office/powerpoint/2012/main">
        <p15:guide id="1" pos="28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ttom Pattern Black">
    <p:bg>
      <p:bgPr>
        <a:solidFill>
          <a:schemeClr val="accent1"/>
        </a:solidFill>
        <a:effectLst/>
      </p:bgPr>
    </p:bg>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1EEF53A4-35A6-4E43-B220-67DA381C5910}"/>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sp>
        <p:nvSpPr>
          <p:cNvPr id="5" name="Title 1">
            <a:extLst>
              <a:ext uri="{FF2B5EF4-FFF2-40B4-BE49-F238E27FC236}">
                <a16:creationId xmlns:a16="http://schemas.microsoft.com/office/drawing/2014/main" id="{07724906-4405-47F4-B533-7291B003B0A2}"/>
              </a:ext>
            </a:extLst>
          </p:cNvPr>
          <p:cNvSpPr>
            <a:spLocks noGrp="1"/>
          </p:cNvSpPr>
          <p:nvPr>
            <p:ph type="title" hasCustomPrompt="1"/>
          </p:nvPr>
        </p:nvSpPr>
        <p:spPr>
          <a:xfrm>
            <a:off x="1525301" y="1975104"/>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n-lt"/>
                <a:ea typeface="+mn-ea"/>
                <a:cs typeface="Segoe UI" pitchFamily="34" charset="0"/>
              </a:defRPr>
            </a:lvl1pPr>
          </a:lstStyle>
          <a:p>
            <a:r>
              <a:rPr lang="en-US" dirty="0"/>
              <a:t>Insert Text Here</a:t>
            </a:r>
          </a:p>
        </p:txBody>
      </p:sp>
      <p:pic>
        <p:nvPicPr>
          <p:cNvPr id="6" name="Graphic 5" hidden="1">
            <a:extLst>
              <a:ext uri="{FF2B5EF4-FFF2-40B4-BE49-F238E27FC236}">
                <a16:creationId xmlns:a16="http://schemas.microsoft.com/office/drawing/2014/main" id="{1979441F-BDF5-41C8-933A-7E284F6703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852905"/>
            <a:ext cx="12192000" cy="857250"/>
          </a:xfrm>
          <a:prstGeom prst="rect">
            <a:avLst/>
          </a:prstGeom>
        </p:spPr>
      </p:pic>
      <p:pic>
        <p:nvPicPr>
          <p:cNvPr id="2" name="Graphic 1">
            <a:extLst>
              <a:ext uri="{FF2B5EF4-FFF2-40B4-BE49-F238E27FC236}">
                <a16:creationId xmlns:a16="http://schemas.microsoft.com/office/drawing/2014/main" id="{E4C7544D-BD57-4504-AC5A-951E353C248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5833855"/>
            <a:ext cx="12192000" cy="876300"/>
          </a:xfrm>
          <a:prstGeom prst="rect">
            <a:avLst/>
          </a:prstGeom>
        </p:spPr>
      </p:pic>
    </p:spTree>
    <p:extLst>
      <p:ext uri="{BB962C8B-B14F-4D97-AF65-F5344CB8AC3E}">
        <p14:creationId xmlns:p14="http://schemas.microsoft.com/office/powerpoint/2010/main" val="241878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ottom Pattern White">
    <p:bg>
      <p:bgPr>
        <a:solidFill>
          <a:schemeClr val="accent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C00585D-E155-409A-899A-29BDF4E57FD3}"/>
              </a:ext>
            </a:extLst>
          </p:cNvPr>
          <p:cNvSpPr>
            <a:spLocks noGrp="1"/>
          </p:cNvSpPr>
          <p:nvPr>
            <p:ph type="title" hasCustomPrompt="1"/>
          </p:nvPr>
        </p:nvSpPr>
        <p:spPr>
          <a:xfrm>
            <a:off x="762000" y="716577"/>
            <a:ext cx="10668000" cy="615553"/>
          </a:xfrm>
          <a:noFill/>
        </p:spPr>
        <p:txBody>
          <a:bodyPr wrap="square" lIns="0" tIns="0" rIns="0" bIns="0" anchor="b" anchorCtr="0">
            <a:spAutoFit/>
          </a:bodyPr>
          <a:lstStyle>
            <a:lvl1pPr algn="l" defTabSz="932742" rtl="0" eaLnBrk="1" latinLnBrk="0" hangingPunct="1">
              <a:lnSpc>
                <a:spcPct val="100000"/>
              </a:lnSpc>
              <a:spcBef>
                <a:spcPct val="0"/>
              </a:spcBef>
              <a:buNone/>
              <a:defRPr lang="en-US" sz="4000" b="1" i="0" kern="1200" cap="none" spc="-50" baseline="0" dirty="0">
                <a:ln w="3175">
                  <a:noFill/>
                </a:ln>
                <a:solidFill>
                  <a:schemeClr val="accent3"/>
                </a:solidFill>
                <a:effectLst/>
                <a:latin typeface="+mj-lt"/>
                <a:ea typeface="+mn-ea"/>
                <a:cs typeface="Segoe UI" pitchFamily="34" charset="0"/>
              </a:defRPr>
            </a:lvl1pPr>
          </a:lstStyle>
          <a:p>
            <a:r>
              <a:rPr lang="en-US" dirty="0"/>
              <a:t>Insert text here</a:t>
            </a:r>
          </a:p>
        </p:txBody>
      </p:sp>
      <p:sp>
        <p:nvSpPr>
          <p:cNvPr id="5" name="Text Placeholder 4">
            <a:extLst>
              <a:ext uri="{FF2B5EF4-FFF2-40B4-BE49-F238E27FC236}">
                <a16:creationId xmlns:a16="http://schemas.microsoft.com/office/drawing/2014/main" id="{2D944D9B-AA15-4DB5-AE58-0FA514F6FE87}"/>
              </a:ext>
            </a:extLst>
          </p:cNvPr>
          <p:cNvSpPr>
            <a:spLocks noGrp="1"/>
          </p:cNvSpPr>
          <p:nvPr>
            <p:ph type="body" sz="quarter" idx="13" hasCustomPrompt="1"/>
          </p:nvPr>
        </p:nvSpPr>
        <p:spPr>
          <a:xfrm>
            <a:off x="762000" y="1790699"/>
            <a:ext cx="10668000" cy="685800"/>
          </a:xfrm>
          <a:prstGeom prst="rect">
            <a:avLst/>
          </a:prstGeom>
          <a:noFill/>
        </p:spPr>
        <p:txBody>
          <a:bodyPr wrap="square" lIns="0" tIns="0" rIns="0" bIns="0">
            <a:noAutofit/>
          </a:bodyPr>
          <a:lstStyle>
            <a:lvl1pPr marL="0" indent="0" algn="l">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pic>
        <p:nvPicPr>
          <p:cNvPr id="12" name="Graphic 11">
            <a:extLst>
              <a:ext uri="{FF2B5EF4-FFF2-40B4-BE49-F238E27FC236}">
                <a16:creationId xmlns:a16="http://schemas.microsoft.com/office/drawing/2014/main" id="{9066358F-3531-4B96-B041-02BD184014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833855"/>
            <a:ext cx="12192000" cy="876300"/>
          </a:xfrm>
          <a:prstGeom prst="rect">
            <a:avLst/>
          </a:prstGeom>
        </p:spPr>
      </p:pic>
    </p:spTree>
    <p:extLst>
      <p:ext uri="{BB962C8B-B14F-4D97-AF65-F5344CB8AC3E}">
        <p14:creationId xmlns:p14="http://schemas.microsoft.com/office/powerpoint/2010/main" val="16442041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mart Art">
    <p:bg>
      <p:bgPr>
        <a:solidFill>
          <a:schemeClr val="accent2"/>
        </a:solidFill>
        <a:effectLst/>
      </p:bgPr>
    </p:bg>
    <p:spTree>
      <p:nvGrpSpPr>
        <p:cNvPr id="1" name=""/>
        <p:cNvGrpSpPr/>
        <p:nvPr/>
      </p:nvGrpSpPr>
      <p:grpSpPr>
        <a:xfrm>
          <a:off x="0" y="0"/>
          <a:ext cx="0" cy="0"/>
          <a:chOff x="0" y="0"/>
          <a:chExt cx="0" cy="0"/>
        </a:xfrm>
      </p:grpSpPr>
      <p:sp>
        <p:nvSpPr>
          <p:cNvPr id="19" name="Text Placeholder 4">
            <a:extLst>
              <a:ext uri="{FF2B5EF4-FFF2-40B4-BE49-F238E27FC236}">
                <a16:creationId xmlns:a16="http://schemas.microsoft.com/office/drawing/2014/main" id="{3E65ED86-A26C-479A-8393-0BFDCBCD43F2}"/>
              </a:ext>
            </a:extLst>
          </p:cNvPr>
          <p:cNvSpPr>
            <a:spLocks noGrp="1"/>
          </p:cNvSpPr>
          <p:nvPr>
            <p:ph type="body" sz="quarter" idx="13" hasCustomPrompt="1"/>
          </p:nvPr>
        </p:nvSpPr>
        <p:spPr>
          <a:xfrm>
            <a:off x="762000" y="1783952"/>
            <a:ext cx="10668000" cy="1111648"/>
          </a:xfrm>
          <a:prstGeom prst="rect">
            <a:avLst/>
          </a:prstGeom>
          <a:noFill/>
        </p:spPr>
        <p:txBody>
          <a:bodyPr wrap="square" lIns="0" tIns="0" rIns="0" bIns="0">
            <a:noAutofit/>
          </a:bodyPr>
          <a:lstStyle>
            <a:lvl1pPr marL="0" indent="0" algn="l">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sp>
        <p:nvSpPr>
          <p:cNvPr id="2" name="Title 1">
            <a:extLst>
              <a:ext uri="{FF2B5EF4-FFF2-40B4-BE49-F238E27FC236}">
                <a16:creationId xmlns:a16="http://schemas.microsoft.com/office/drawing/2014/main" id="{A07E4664-9EEE-4A2F-B223-5F295C6BFB16}"/>
              </a:ext>
            </a:extLst>
          </p:cNvPr>
          <p:cNvSpPr>
            <a:spLocks noGrp="1"/>
          </p:cNvSpPr>
          <p:nvPr>
            <p:ph type="title"/>
          </p:nvPr>
        </p:nvSpPr>
        <p:spPr>
          <a:xfrm>
            <a:off x="761999" y="715964"/>
            <a:ext cx="10667999" cy="646332"/>
          </a:xfrm>
        </p:spPr>
        <p:txBody>
          <a:bodyPr vert="horz" lIns="0" tIns="45720" rIns="91440" bIns="45720" rtlCol="0">
            <a:normAutofit/>
          </a:bodyPr>
          <a:lstStyle>
            <a:lvl1pPr>
              <a:defRPr lang="en-US" sz="4000" dirty="0">
                <a:solidFill>
                  <a:schemeClr val="accent3"/>
                </a:solidFill>
                <a:latin typeface="+mj-lt"/>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98151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A1B9BC-7BE7-4893-90FD-CC95830FD8F2}" type="datetimeFigureOut">
              <a:rPr lang="en-US" smtClean="0"/>
              <a:t>2/11/2021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15270E-046A-4C23-BC98-E307A7DD6BE8}" type="slidenum">
              <a:rPr lang="en-US" smtClean="0"/>
              <a:t>‹#›</a:t>
            </a:fld>
            <a:endParaRPr lang="en-US" dirty="0"/>
          </a:p>
        </p:txBody>
      </p:sp>
    </p:spTree>
    <p:extLst>
      <p:ext uri="{BB962C8B-B14F-4D97-AF65-F5344CB8AC3E}">
        <p14:creationId xmlns:p14="http://schemas.microsoft.com/office/powerpoint/2010/main" val="4203212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a:extLst>
              <a:ext uri="{FF2B5EF4-FFF2-40B4-BE49-F238E27FC236}">
                <a16:creationId xmlns:a16="http://schemas.microsoft.com/office/drawing/2014/main" id="{639E2D27-86DA-418C-85F6-2006E1356AA5}"/>
              </a:ext>
            </a:extLst>
          </p:cNvPr>
          <p:cNvSpPr>
            <a:spLocks noGrp="1"/>
          </p:cNvSpPr>
          <p:nvPr>
            <p:ph type="dt" sz="half" idx="10"/>
          </p:nvPr>
        </p:nvSpPr>
        <p:spPr/>
        <p:txBody>
          <a:bodyPr/>
          <a:lstStyle>
            <a:lvl1pPr>
              <a:defRPr/>
            </a:lvl1pPr>
          </a:lstStyle>
          <a:p>
            <a:pPr>
              <a:defRPr/>
            </a:pPr>
            <a:endParaRPr lang="en-US"/>
          </a:p>
        </p:txBody>
      </p:sp>
      <p:sp>
        <p:nvSpPr>
          <p:cNvPr id="4" name="Footer Placeholder 21">
            <a:extLst>
              <a:ext uri="{FF2B5EF4-FFF2-40B4-BE49-F238E27FC236}">
                <a16:creationId xmlns:a16="http://schemas.microsoft.com/office/drawing/2014/main" id="{6504CA7E-B13C-4F55-932A-CEAB59C0A9A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17">
            <a:extLst>
              <a:ext uri="{FF2B5EF4-FFF2-40B4-BE49-F238E27FC236}">
                <a16:creationId xmlns:a16="http://schemas.microsoft.com/office/drawing/2014/main" id="{F9DAD946-3863-4F4E-A5A4-056F789BF10A}"/>
              </a:ext>
            </a:extLst>
          </p:cNvPr>
          <p:cNvSpPr>
            <a:spLocks noGrp="1"/>
          </p:cNvSpPr>
          <p:nvPr>
            <p:ph type="sldNum" sz="quarter" idx="12"/>
          </p:nvPr>
        </p:nvSpPr>
        <p:spPr/>
        <p:txBody>
          <a:bodyPr/>
          <a:lstStyle>
            <a:lvl1pPr>
              <a:defRPr/>
            </a:lvl1pPr>
          </a:lstStyle>
          <a:p>
            <a:pPr>
              <a:defRPr/>
            </a:pPr>
            <a:fld id="{D02C2222-9C3A-45D1-82AD-9D8B74D5018E}" type="slidenum">
              <a:rPr lang="en-US" altLang="en-US"/>
              <a:pPr>
                <a:defRPr/>
              </a:pPr>
              <a:t>‹#›</a:t>
            </a:fld>
            <a:endParaRPr lang="en-US" altLang="en-US"/>
          </a:p>
        </p:txBody>
      </p:sp>
    </p:spTree>
    <p:extLst>
      <p:ext uri="{BB962C8B-B14F-4D97-AF65-F5344CB8AC3E}">
        <p14:creationId xmlns:p14="http://schemas.microsoft.com/office/powerpoint/2010/main" val="842347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 Photo Content">
    <p:bg>
      <p:bgPr>
        <a:solidFill>
          <a:schemeClr val="accent3"/>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498B63D-F60C-4A9D-8D3E-0C7CD748FEDE}"/>
              </a:ext>
            </a:extLst>
          </p:cNvPr>
          <p:cNvSpPr>
            <a:spLocks noGrp="1"/>
          </p:cNvSpPr>
          <p:nvPr>
            <p:ph type="body" sz="quarter" idx="11"/>
          </p:nvPr>
        </p:nvSpPr>
        <p:spPr>
          <a:xfrm>
            <a:off x="762000" y="1905000"/>
            <a:ext cx="5334000" cy="3276600"/>
          </a:xfrm>
        </p:spPr>
        <p:txBody>
          <a:bodyPr/>
          <a:lstStyle>
            <a:lvl1pPr marL="0" indent="0">
              <a:buNone/>
              <a:defRPr sz="2000" b="1">
                <a:solidFill>
                  <a:schemeClr val="accent1"/>
                </a:solidFill>
              </a:defRPr>
            </a:lvl1pPr>
            <a:lvl2pPr marL="283464" indent="-283464">
              <a:spcBef>
                <a:spcPts val="1000"/>
              </a:spcBef>
              <a:defRPr sz="1800">
                <a:solidFill>
                  <a:schemeClr val="accent1"/>
                </a:solidFill>
              </a:defRPr>
            </a:lvl2pPr>
          </a:lstStyle>
          <a:p>
            <a:pPr lvl="0"/>
            <a:r>
              <a:rPr lang="en-US"/>
              <a:t>Edit Master text styles</a:t>
            </a:r>
          </a:p>
          <a:p>
            <a:pPr lvl="1"/>
            <a:r>
              <a:rPr lang="en-US"/>
              <a:t>Second level</a:t>
            </a:r>
          </a:p>
        </p:txBody>
      </p:sp>
      <p:sp>
        <p:nvSpPr>
          <p:cNvPr id="14" name="Picture Placeholder 13">
            <a:extLst>
              <a:ext uri="{FF2B5EF4-FFF2-40B4-BE49-F238E27FC236}">
                <a16:creationId xmlns:a16="http://schemas.microsoft.com/office/drawing/2014/main" id="{9B1932CF-F265-4AEE-8704-F42C01AFB479}"/>
              </a:ext>
            </a:extLst>
          </p:cNvPr>
          <p:cNvSpPr>
            <a:spLocks noGrp="1"/>
          </p:cNvSpPr>
          <p:nvPr>
            <p:ph type="pic" sz="quarter" idx="10"/>
          </p:nvPr>
        </p:nvSpPr>
        <p:spPr>
          <a:xfrm>
            <a:off x="7202624" y="715962"/>
            <a:ext cx="4227375" cy="4727907"/>
          </a:xfrm>
          <a:solidFill>
            <a:schemeClr val="accent3">
              <a:lumMod val="75000"/>
            </a:schemeClr>
          </a:solidFill>
        </p:spPr>
        <p:txBody>
          <a:bodyPr/>
          <a:lstStyle>
            <a:lvl1pPr algn="ctr">
              <a:buNone/>
              <a:defRPr sz="1600"/>
            </a:lvl1pPr>
          </a:lstStyle>
          <a:p>
            <a:r>
              <a:rPr lang="en-US"/>
              <a:t>Click icon to add picture</a:t>
            </a:r>
            <a:endParaRPr lang="en-US" dirty="0"/>
          </a:p>
        </p:txBody>
      </p:sp>
      <p:sp>
        <p:nvSpPr>
          <p:cNvPr id="3" name="Title 2">
            <a:extLst>
              <a:ext uri="{FF2B5EF4-FFF2-40B4-BE49-F238E27FC236}">
                <a16:creationId xmlns:a16="http://schemas.microsoft.com/office/drawing/2014/main" id="{164D0D78-72DF-43BD-8B4F-DE52DA013C52}"/>
              </a:ext>
            </a:extLst>
          </p:cNvPr>
          <p:cNvSpPr>
            <a:spLocks noGrp="1"/>
          </p:cNvSpPr>
          <p:nvPr>
            <p:ph type="title"/>
          </p:nvPr>
        </p:nvSpPr>
        <p:spPr>
          <a:xfrm>
            <a:off x="762000" y="715961"/>
            <a:ext cx="5334000" cy="1189038"/>
          </a:xfrm>
        </p:spPr>
        <p:txBody>
          <a:bodyPr vert="horz" lIns="91440" tIns="45720" rIns="91440" bIns="45720" rtlCol="0" anchor="t">
            <a:normAutofit/>
          </a:bodyPr>
          <a:lstStyle>
            <a:lvl1pPr>
              <a:defRPr lang="en-US" sz="4000">
                <a:solidFill>
                  <a:schemeClr val="accent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pic>
        <p:nvPicPr>
          <p:cNvPr id="2" name="Graphic 1">
            <a:extLst>
              <a:ext uri="{FF2B5EF4-FFF2-40B4-BE49-F238E27FC236}">
                <a16:creationId xmlns:a16="http://schemas.microsoft.com/office/drawing/2014/main" id="{DAFD71A9-C105-43A7-88DA-9FFC5174CC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000750"/>
            <a:ext cx="12192000" cy="857250"/>
          </a:xfrm>
          <a:prstGeom prst="rect">
            <a:avLst/>
          </a:prstGeom>
        </p:spPr>
      </p:pic>
    </p:spTree>
    <p:extLst>
      <p:ext uri="{BB962C8B-B14F-4D97-AF65-F5344CB8AC3E}">
        <p14:creationId xmlns:p14="http://schemas.microsoft.com/office/powerpoint/2010/main" val="652059179"/>
      </p:ext>
    </p:extLst>
  </p:cSld>
  <p:clrMapOvr>
    <a:masterClrMapping/>
  </p:clrMapOvr>
  <p:extLst>
    <p:ext uri="{DCECCB84-F9BA-43D5-87BE-67443E8EF086}">
      <p15:sldGuideLst xmlns:p15="http://schemas.microsoft.com/office/powerpoint/2012/main">
        <p15:guide id="1" pos="4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Photo Content">
    <p:bg>
      <p:bgPr>
        <a:solidFill>
          <a:schemeClr val="accent3"/>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498B63D-F60C-4A9D-8D3E-0C7CD748FEDE}"/>
              </a:ext>
            </a:extLst>
          </p:cNvPr>
          <p:cNvSpPr>
            <a:spLocks noGrp="1"/>
          </p:cNvSpPr>
          <p:nvPr>
            <p:ph type="body" sz="quarter" idx="11"/>
          </p:nvPr>
        </p:nvSpPr>
        <p:spPr>
          <a:xfrm>
            <a:off x="762000" y="1905000"/>
            <a:ext cx="5334000" cy="3276600"/>
          </a:xfrm>
        </p:spPr>
        <p:txBody>
          <a:bodyPr/>
          <a:lstStyle>
            <a:lvl1pPr marL="0" indent="0">
              <a:buNone/>
              <a:defRPr sz="2000" b="1">
                <a:solidFill>
                  <a:schemeClr val="accent1"/>
                </a:solidFill>
              </a:defRPr>
            </a:lvl1pPr>
            <a:lvl2pPr marL="283464" indent="-283464">
              <a:spcBef>
                <a:spcPts val="1000"/>
              </a:spcBef>
              <a:defRPr sz="1800">
                <a:solidFill>
                  <a:schemeClr val="accent1"/>
                </a:solidFill>
              </a:defRPr>
            </a:lvl2pPr>
          </a:lstStyle>
          <a:p>
            <a:pPr lvl="0"/>
            <a:r>
              <a:rPr lang="en-US"/>
              <a:t>Edit Master text styles</a:t>
            </a:r>
          </a:p>
          <a:p>
            <a:pPr lvl="1"/>
            <a:r>
              <a:rPr lang="en-US"/>
              <a:t>Second level</a:t>
            </a:r>
          </a:p>
        </p:txBody>
      </p:sp>
      <p:sp>
        <p:nvSpPr>
          <p:cNvPr id="8" name="Picture Placeholder 13">
            <a:extLst>
              <a:ext uri="{FF2B5EF4-FFF2-40B4-BE49-F238E27FC236}">
                <a16:creationId xmlns:a16="http://schemas.microsoft.com/office/drawing/2014/main" id="{89E410BA-B0FE-4F0E-8BE5-D33CC016635B}"/>
              </a:ext>
            </a:extLst>
          </p:cNvPr>
          <p:cNvSpPr>
            <a:spLocks noGrp="1"/>
          </p:cNvSpPr>
          <p:nvPr>
            <p:ph type="pic" sz="quarter" idx="13"/>
          </p:nvPr>
        </p:nvSpPr>
        <p:spPr>
          <a:xfrm>
            <a:off x="6858000" y="3444081"/>
            <a:ext cx="4572000" cy="2362200"/>
          </a:xfrm>
          <a:solidFill>
            <a:schemeClr val="accent3">
              <a:lumMod val="75000"/>
            </a:schemeClr>
          </a:solidFill>
        </p:spPr>
        <p:txBody>
          <a:bodyPr/>
          <a:lstStyle>
            <a:lvl1pPr algn="ctr">
              <a:buNone/>
              <a:defRPr sz="1600"/>
            </a:lvl1pPr>
          </a:lstStyle>
          <a:p>
            <a:r>
              <a:rPr lang="en-US"/>
              <a:t>Click icon to add picture</a:t>
            </a:r>
            <a:endParaRPr lang="en-US" dirty="0"/>
          </a:p>
        </p:txBody>
      </p:sp>
      <p:sp>
        <p:nvSpPr>
          <p:cNvPr id="9" name="Picture Placeholder 13">
            <a:extLst>
              <a:ext uri="{FF2B5EF4-FFF2-40B4-BE49-F238E27FC236}">
                <a16:creationId xmlns:a16="http://schemas.microsoft.com/office/drawing/2014/main" id="{827A95C0-AE8D-46E1-9EF9-64504CBEF99E}"/>
              </a:ext>
            </a:extLst>
          </p:cNvPr>
          <p:cNvSpPr>
            <a:spLocks noGrp="1"/>
          </p:cNvSpPr>
          <p:nvPr>
            <p:ph type="pic" sz="quarter" idx="14"/>
          </p:nvPr>
        </p:nvSpPr>
        <p:spPr>
          <a:xfrm>
            <a:off x="6858000" y="715963"/>
            <a:ext cx="4572000" cy="2362200"/>
          </a:xfrm>
          <a:solidFill>
            <a:schemeClr val="accent3">
              <a:lumMod val="75000"/>
            </a:schemeClr>
          </a:solidFill>
        </p:spPr>
        <p:txBody>
          <a:bodyPr/>
          <a:lstStyle>
            <a:lvl1pPr algn="ctr">
              <a:buNone/>
              <a:defRPr sz="1600"/>
            </a:lvl1pPr>
          </a:lstStyle>
          <a:p>
            <a:r>
              <a:rPr lang="en-US"/>
              <a:t>Click icon to add picture</a:t>
            </a:r>
            <a:endParaRPr lang="en-US" dirty="0"/>
          </a:p>
        </p:txBody>
      </p:sp>
      <p:pic>
        <p:nvPicPr>
          <p:cNvPr id="2" name="Graphic 1">
            <a:extLst>
              <a:ext uri="{FF2B5EF4-FFF2-40B4-BE49-F238E27FC236}">
                <a16:creationId xmlns:a16="http://schemas.microsoft.com/office/drawing/2014/main" id="{074AC9B3-247D-45E3-9C91-C248ADAFBA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000750"/>
            <a:ext cx="12192000" cy="857250"/>
          </a:xfrm>
          <a:prstGeom prst="rect">
            <a:avLst/>
          </a:prstGeom>
        </p:spPr>
      </p:pic>
      <p:sp>
        <p:nvSpPr>
          <p:cNvPr id="3" name="Title 2">
            <a:extLst>
              <a:ext uri="{FF2B5EF4-FFF2-40B4-BE49-F238E27FC236}">
                <a16:creationId xmlns:a16="http://schemas.microsoft.com/office/drawing/2014/main" id="{BB8295CA-882D-4533-80DA-6D6EA01257A6}"/>
              </a:ext>
            </a:extLst>
          </p:cNvPr>
          <p:cNvSpPr>
            <a:spLocks noGrp="1"/>
          </p:cNvSpPr>
          <p:nvPr>
            <p:ph type="title"/>
          </p:nvPr>
        </p:nvSpPr>
        <p:spPr>
          <a:xfrm>
            <a:off x="762000" y="715961"/>
            <a:ext cx="5334000" cy="1189038"/>
          </a:xfrm>
        </p:spPr>
        <p:txBody>
          <a:bodyPr vert="horz" lIns="91440" tIns="45720" rIns="91440" bIns="45720" rtlCol="0" anchor="t">
            <a:normAutofit/>
          </a:bodyPr>
          <a:lstStyle>
            <a:lvl1pPr>
              <a:defRPr lang="en-US" sz="4000">
                <a:solidFill>
                  <a:schemeClr val="accent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587292952"/>
      </p:ext>
    </p:extLst>
  </p:cSld>
  <p:clrMapOvr>
    <a:masterClrMapping/>
  </p:clrMapOvr>
  <p:extLst>
    <p:ext uri="{DCECCB84-F9BA-43D5-87BE-67443E8EF086}">
      <p15:sldGuideLst xmlns:p15="http://schemas.microsoft.com/office/powerpoint/2012/main">
        <p15:guide id="1" orient="horz" pos="3672"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ight Pattern Content">
    <p:bg>
      <p:bgPr>
        <a:solidFill>
          <a:schemeClr val="accent2"/>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762000" y="1905000"/>
            <a:ext cx="6477000" cy="3276600"/>
          </a:xfrm>
        </p:spPr>
        <p:txBody>
          <a:bodyPr/>
          <a:lstStyle>
            <a:lvl1pPr marL="0" indent="0">
              <a:buNone/>
              <a:defRPr sz="1800" b="1">
                <a:solidFill>
                  <a:schemeClr val="tx1"/>
                </a:solidFill>
              </a:defRPr>
            </a:lvl1pPr>
            <a:lvl2pPr marL="283464" indent="-283464">
              <a:spcBef>
                <a:spcPts val="1000"/>
              </a:spcBef>
              <a:defRPr sz="1800">
                <a:solidFill>
                  <a:schemeClr val="tx1"/>
                </a:solidFill>
              </a:defRPr>
            </a:lvl2pPr>
          </a:lstStyle>
          <a:p>
            <a:pPr lvl="0"/>
            <a:r>
              <a:rPr lang="en-US"/>
              <a:t>Edit Master text styles</a:t>
            </a:r>
          </a:p>
          <a:p>
            <a:pPr lvl="1"/>
            <a:r>
              <a:rPr lang="en-US"/>
              <a:t>Second level</a:t>
            </a:r>
          </a:p>
        </p:txBody>
      </p:sp>
      <p:pic>
        <p:nvPicPr>
          <p:cNvPr id="8" name="Graphic 7" hidden="1">
            <a:extLst>
              <a:ext uri="{FF2B5EF4-FFF2-40B4-BE49-F238E27FC236}">
                <a16:creationId xmlns:a16="http://schemas.microsoft.com/office/drawing/2014/main" id="{606CCDFE-8488-471E-A2E2-3C7504F25F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633874" y="0"/>
            <a:ext cx="3558126" cy="6858000"/>
          </a:xfrm>
          <a:prstGeom prst="rect">
            <a:avLst/>
          </a:prstGeom>
        </p:spPr>
      </p:pic>
      <p:pic>
        <p:nvPicPr>
          <p:cNvPr id="7" name="Graphic 6">
            <a:extLst>
              <a:ext uri="{FF2B5EF4-FFF2-40B4-BE49-F238E27FC236}">
                <a16:creationId xmlns:a16="http://schemas.microsoft.com/office/drawing/2014/main" id="{9A7A9776-2781-49A6-AD44-CE45C0543F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82000" y="0"/>
            <a:ext cx="3810000" cy="6858000"/>
          </a:xfrm>
          <a:prstGeom prst="rect">
            <a:avLst/>
          </a:prstGeom>
        </p:spPr>
      </p:pic>
      <p:sp>
        <p:nvSpPr>
          <p:cNvPr id="2" name="Title 1">
            <a:extLst>
              <a:ext uri="{FF2B5EF4-FFF2-40B4-BE49-F238E27FC236}">
                <a16:creationId xmlns:a16="http://schemas.microsoft.com/office/drawing/2014/main" id="{EA2FE0FB-930A-4056-8430-A6353A5DA863}"/>
              </a:ext>
            </a:extLst>
          </p:cNvPr>
          <p:cNvSpPr>
            <a:spLocks noGrp="1"/>
          </p:cNvSpPr>
          <p:nvPr>
            <p:ph type="title"/>
          </p:nvPr>
        </p:nvSpPr>
        <p:spPr>
          <a:xfrm>
            <a:off x="762000" y="715961"/>
            <a:ext cx="6477000" cy="1189038"/>
          </a:xfrm>
        </p:spPr>
        <p:txBody>
          <a:bodyPr vert="horz" lIns="91440" tIns="45720" rIns="91440" bIns="45720" rtlCol="0" anchor="t">
            <a:normAutofit/>
          </a:bodyPr>
          <a:lstStyle>
            <a:lvl1pPr>
              <a:defRPr lang="en-US" sz="4000">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429281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ight Pattern Content Yellow">
    <p:bg>
      <p:bgPr>
        <a:solidFill>
          <a:schemeClr val="accent3"/>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762000" y="1905000"/>
            <a:ext cx="6477000" cy="3276600"/>
          </a:xfrm>
        </p:spPr>
        <p:txBody>
          <a:bodyPr/>
          <a:lstStyle>
            <a:lvl1pPr marL="0" indent="0">
              <a:buNone/>
              <a:defRPr sz="1800" b="1">
                <a:solidFill>
                  <a:schemeClr val="accent1"/>
                </a:solidFill>
              </a:defRPr>
            </a:lvl1pPr>
            <a:lvl2pPr marL="283464" indent="-283464">
              <a:spcBef>
                <a:spcPts val="1000"/>
              </a:spcBef>
              <a:defRPr sz="1800">
                <a:solidFill>
                  <a:schemeClr val="accent1"/>
                </a:solidFill>
              </a:defRPr>
            </a:lvl2pPr>
          </a:lstStyle>
          <a:p>
            <a:pPr lvl="0"/>
            <a:r>
              <a:rPr lang="en-US"/>
              <a:t>Edit Master text styles</a:t>
            </a:r>
          </a:p>
          <a:p>
            <a:pPr lvl="1"/>
            <a:r>
              <a:rPr lang="en-US"/>
              <a:t>Second level</a:t>
            </a:r>
          </a:p>
        </p:txBody>
      </p:sp>
      <p:pic>
        <p:nvPicPr>
          <p:cNvPr id="8" name="Graphic 7" hidden="1">
            <a:extLst>
              <a:ext uri="{FF2B5EF4-FFF2-40B4-BE49-F238E27FC236}">
                <a16:creationId xmlns:a16="http://schemas.microsoft.com/office/drawing/2014/main" id="{606CCDFE-8488-471E-A2E2-3C7504F25F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633874" y="0"/>
            <a:ext cx="3558126" cy="6858000"/>
          </a:xfrm>
          <a:prstGeom prst="rect">
            <a:avLst/>
          </a:prstGeom>
        </p:spPr>
      </p:pic>
      <p:pic>
        <p:nvPicPr>
          <p:cNvPr id="7" name="Graphic 6">
            <a:extLst>
              <a:ext uri="{FF2B5EF4-FFF2-40B4-BE49-F238E27FC236}">
                <a16:creationId xmlns:a16="http://schemas.microsoft.com/office/drawing/2014/main" id="{9A7A9776-2781-49A6-AD44-CE45C0543F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82000" y="0"/>
            <a:ext cx="3810000" cy="6858000"/>
          </a:xfrm>
          <a:prstGeom prst="rect">
            <a:avLst/>
          </a:prstGeom>
        </p:spPr>
      </p:pic>
      <p:sp>
        <p:nvSpPr>
          <p:cNvPr id="2" name="Title 1">
            <a:extLst>
              <a:ext uri="{FF2B5EF4-FFF2-40B4-BE49-F238E27FC236}">
                <a16:creationId xmlns:a16="http://schemas.microsoft.com/office/drawing/2014/main" id="{EA2FE0FB-930A-4056-8430-A6353A5DA863}"/>
              </a:ext>
            </a:extLst>
          </p:cNvPr>
          <p:cNvSpPr>
            <a:spLocks noGrp="1"/>
          </p:cNvSpPr>
          <p:nvPr>
            <p:ph type="title"/>
          </p:nvPr>
        </p:nvSpPr>
        <p:spPr>
          <a:xfrm>
            <a:off x="762000" y="715961"/>
            <a:ext cx="6477000" cy="1189038"/>
          </a:xfrm>
        </p:spPr>
        <p:txBody>
          <a:bodyPr vert="horz" lIns="91440" tIns="45720" rIns="91440" bIns="45720" rtlCol="0" anchor="t">
            <a:normAutofit/>
          </a:bodyPr>
          <a:lstStyle>
            <a:lvl1pPr>
              <a:defRPr lang="en-US" sz="4000">
                <a:solidFill>
                  <a:schemeClr val="accent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00249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ft Pattern Content">
    <p:bg>
      <p:bgPr>
        <a:solidFill>
          <a:schemeClr val="accent2"/>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4533900" y="1905000"/>
            <a:ext cx="6955734" cy="3276600"/>
          </a:xfrm>
        </p:spPr>
        <p:txBody>
          <a:bodyPr/>
          <a:lstStyle>
            <a:lvl1pPr marL="0" indent="0">
              <a:buNone/>
              <a:defRPr sz="2000" b="1">
                <a:solidFill>
                  <a:schemeClr val="tx1"/>
                </a:solidFill>
              </a:defRPr>
            </a:lvl1pPr>
            <a:lvl2pPr marL="283464" indent="-283464">
              <a:spcBef>
                <a:spcPts val="1000"/>
              </a:spcBef>
              <a:defRPr sz="1800">
                <a:solidFill>
                  <a:schemeClr val="tx1"/>
                </a:solidFill>
              </a:defRPr>
            </a:lvl2pPr>
          </a:lstStyle>
          <a:p>
            <a:pPr lvl="0"/>
            <a:r>
              <a:rPr lang="en-US"/>
              <a:t>Edit Master text styles</a:t>
            </a:r>
          </a:p>
          <a:p>
            <a:pPr lvl="1"/>
            <a:r>
              <a:rPr lang="en-US"/>
              <a:t>Second level</a:t>
            </a:r>
          </a:p>
        </p:txBody>
      </p:sp>
      <p:pic>
        <p:nvPicPr>
          <p:cNvPr id="13" name="Graphic 12" hidden="1">
            <a:extLst>
              <a:ext uri="{FF2B5EF4-FFF2-40B4-BE49-F238E27FC236}">
                <a16:creationId xmlns:a16="http://schemas.microsoft.com/office/drawing/2014/main" id="{8393C3A4-D09E-47EB-B9F0-C1DDDEB3B1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0"/>
            <a:ext cx="3810000" cy="6858000"/>
          </a:xfrm>
          <a:prstGeom prst="rect">
            <a:avLst/>
          </a:prstGeom>
        </p:spPr>
      </p:pic>
      <p:pic>
        <p:nvPicPr>
          <p:cNvPr id="8" name="Graphic 7">
            <a:extLst>
              <a:ext uri="{FF2B5EF4-FFF2-40B4-BE49-F238E27FC236}">
                <a16:creationId xmlns:a16="http://schemas.microsoft.com/office/drawing/2014/main" id="{B829B5F1-1C12-4A1B-A83C-BFE17D26D9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3810000" cy="6858000"/>
          </a:xfrm>
          <a:prstGeom prst="rect">
            <a:avLst/>
          </a:prstGeom>
        </p:spPr>
      </p:pic>
      <p:sp>
        <p:nvSpPr>
          <p:cNvPr id="2" name="Title 1">
            <a:extLst>
              <a:ext uri="{FF2B5EF4-FFF2-40B4-BE49-F238E27FC236}">
                <a16:creationId xmlns:a16="http://schemas.microsoft.com/office/drawing/2014/main" id="{0D62E947-C679-46EB-896A-20E355781CAF}"/>
              </a:ext>
            </a:extLst>
          </p:cNvPr>
          <p:cNvSpPr>
            <a:spLocks noGrp="1"/>
          </p:cNvSpPr>
          <p:nvPr>
            <p:ph type="title"/>
          </p:nvPr>
        </p:nvSpPr>
        <p:spPr>
          <a:xfrm>
            <a:off x="4533898" y="715961"/>
            <a:ext cx="6955735" cy="1189038"/>
          </a:xfrm>
        </p:spPr>
        <p:txBody>
          <a:bodyPr vert="horz" lIns="91440" tIns="45720" rIns="91440" bIns="45720" rtlCol="0" anchor="t">
            <a:normAutofit/>
          </a:bodyPr>
          <a:lstStyle>
            <a:lvl1pPr>
              <a:defRPr lang="en-US" sz="4000" i="0" cap="none" spc="-50" baseline="0">
                <a:ln w="3175">
                  <a:noFill/>
                </a:ln>
                <a:solidFill>
                  <a:schemeClr val="tx1"/>
                </a:solidFill>
                <a:effectLst/>
                <a:ea typeface="+mn-ea"/>
                <a:cs typeface="Segoe UI" pitchFamily="34" charset="0"/>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204198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56" userDrawn="1">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ft Pattern Content Yellow">
    <p:bg>
      <p:bgPr>
        <a:solidFill>
          <a:schemeClr val="accent3"/>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4533900" y="1905000"/>
            <a:ext cx="6955734" cy="3276600"/>
          </a:xfrm>
        </p:spPr>
        <p:txBody>
          <a:bodyPr/>
          <a:lstStyle>
            <a:lvl1pPr marL="0" indent="0">
              <a:buNone/>
              <a:defRPr sz="2000" b="1">
                <a:solidFill>
                  <a:schemeClr val="accent1"/>
                </a:solidFill>
              </a:defRPr>
            </a:lvl1pPr>
            <a:lvl2pPr marL="283464" indent="-283464">
              <a:spcBef>
                <a:spcPts val="1000"/>
              </a:spcBef>
              <a:defRPr sz="1800">
                <a:solidFill>
                  <a:schemeClr val="accent1"/>
                </a:solidFill>
              </a:defRPr>
            </a:lvl2pPr>
          </a:lstStyle>
          <a:p>
            <a:pPr lvl="0"/>
            <a:r>
              <a:rPr lang="en-US"/>
              <a:t>Edit Master text styles</a:t>
            </a:r>
          </a:p>
          <a:p>
            <a:pPr lvl="1"/>
            <a:r>
              <a:rPr lang="en-US"/>
              <a:t>Second level</a:t>
            </a:r>
          </a:p>
        </p:txBody>
      </p:sp>
      <p:pic>
        <p:nvPicPr>
          <p:cNvPr id="13" name="Graphic 12" hidden="1">
            <a:extLst>
              <a:ext uri="{FF2B5EF4-FFF2-40B4-BE49-F238E27FC236}">
                <a16:creationId xmlns:a16="http://schemas.microsoft.com/office/drawing/2014/main" id="{8393C3A4-D09E-47EB-B9F0-C1DDDEB3B1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0"/>
            <a:ext cx="3810000" cy="6858000"/>
          </a:xfrm>
          <a:prstGeom prst="rect">
            <a:avLst/>
          </a:prstGeom>
        </p:spPr>
      </p:pic>
      <p:pic>
        <p:nvPicPr>
          <p:cNvPr id="8" name="Graphic 7">
            <a:extLst>
              <a:ext uri="{FF2B5EF4-FFF2-40B4-BE49-F238E27FC236}">
                <a16:creationId xmlns:a16="http://schemas.microsoft.com/office/drawing/2014/main" id="{B829B5F1-1C12-4A1B-A83C-BFE17D26D9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3810000" cy="6858000"/>
          </a:xfrm>
          <a:prstGeom prst="rect">
            <a:avLst/>
          </a:prstGeom>
        </p:spPr>
      </p:pic>
      <p:sp>
        <p:nvSpPr>
          <p:cNvPr id="2" name="Title 1">
            <a:extLst>
              <a:ext uri="{FF2B5EF4-FFF2-40B4-BE49-F238E27FC236}">
                <a16:creationId xmlns:a16="http://schemas.microsoft.com/office/drawing/2014/main" id="{0D62E947-C679-46EB-896A-20E355781CAF}"/>
              </a:ext>
            </a:extLst>
          </p:cNvPr>
          <p:cNvSpPr>
            <a:spLocks noGrp="1"/>
          </p:cNvSpPr>
          <p:nvPr>
            <p:ph type="title"/>
          </p:nvPr>
        </p:nvSpPr>
        <p:spPr>
          <a:xfrm>
            <a:off x="4533898" y="715961"/>
            <a:ext cx="6955735" cy="1189038"/>
          </a:xfrm>
        </p:spPr>
        <p:txBody>
          <a:bodyPr vert="horz" lIns="91440" tIns="45720" rIns="91440" bIns="45720" rtlCol="0" anchor="t">
            <a:normAutofit/>
          </a:bodyPr>
          <a:lstStyle>
            <a:lvl1pPr>
              <a:defRPr lang="en-US" sz="4000" i="0" cap="none" spc="-50" baseline="0">
                <a:ln w="3175">
                  <a:noFill/>
                </a:ln>
                <a:solidFill>
                  <a:schemeClr val="accent1"/>
                </a:solidFill>
                <a:effectLst/>
                <a:ea typeface="+mn-ea"/>
                <a:cs typeface="Segoe UI" pitchFamily="34" charset="0"/>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753199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56" userDrawn="1">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fetti Content Purple">
    <p:bg>
      <p:bgPr>
        <a:solidFill>
          <a:schemeClr val="accent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D9303A2-B30A-054C-B809-053B909E125F}"/>
              </a:ext>
            </a:extLst>
          </p:cNvPr>
          <p:cNvSpPr>
            <a:spLocks noGrp="1"/>
          </p:cNvSpPr>
          <p:nvPr>
            <p:ph type="title" hasCustomPrompt="1"/>
          </p:nvPr>
        </p:nvSpPr>
        <p:spPr>
          <a:xfrm>
            <a:off x="1525301" y="1975104"/>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accent3"/>
                </a:solidFill>
                <a:effectLst/>
                <a:latin typeface="+mn-lt"/>
                <a:ea typeface="+mn-ea"/>
                <a:cs typeface="Segoe UI" pitchFamily="34" charset="0"/>
              </a:defRPr>
            </a:lvl1pPr>
          </a:lstStyle>
          <a:p>
            <a:r>
              <a:rPr lang="en-US" dirty="0"/>
              <a:t>Section title with border</a:t>
            </a:r>
          </a:p>
        </p:txBody>
      </p:sp>
      <p:sp>
        <p:nvSpPr>
          <p:cNvPr id="6" name="Text Placeholder 4">
            <a:extLst>
              <a:ext uri="{FF2B5EF4-FFF2-40B4-BE49-F238E27FC236}">
                <a16:creationId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pic>
        <p:nvPicPr>
          <p:cNvPr id="3" name="Graphic 2">
            <a:extLst>
              <a:ext uri="{FF2B5EF4-FFF2-40B4-BE49-F238E27FC236}">
                <a16:creationId xmlns:a16="http://schemas.microsoft.com/office/drawing/2014/main" id="{EEE98737-74D2-46C7-8655-74871A42039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31248"/>
            <a:ext cx="12192000" cy="428625"/>
          </a:xfrm>
          <a:prstGeom prst="rect">
            <a:avLst/>
          </a:prstGeom>
        </p:spPr>
      </p:pic>
      <p:pic>
        <p:nvPicPr>
          <p:cNvPr id="4" name="Graphic 3">
            <a:extLst>
              <a:ext uri="{FF2B5EF4-FFF2-40B4-BE49-F238E27FC236}">
                <a16:creationId xmlns:a16="http://schemas.microsoft.com/office/drawing/2014/main" id="{7146B861-BC3C-4898-95DE-944AB08755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340659"/>
            <a:ext cx="12192000" cy="428625"/>
          </a:xfrm>
          <a:prstGeom prst="rect">
            <a:avLst/>
          </a:prstGeom>
        </p:spPr>
      </p:pic>
    </p:spTree>
    <p:extLst>
      <p:ext uri="{BB962C8B-B14F-4D97-AF65-F5344CB8AC3E}">
        <p14:creationId xmlns:p14="http://schemas.microsoft.com/office/powerpoint/2010/main" val="2842644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04" userDrawn="1">
          <p15:clr>
            <a:srgbClr val="FBAE40"/>
          </p15:clr>
        </p15:guide>
        <p15:guide id="2" pos="6127">
          <p15:clr>
            <a:srgbClr val="5ACBF0"/>
          </p15:clr>
        </p15:guide>
        <p15:guide id="3" orient="horz" pos="216" userDrawn="1">
          <p15:clr>
            <a:srgbClr val="5ACBF0"/>
          </p15:clr>
        </p15:guide>
        <p15:guide id="4" orient="horz" pos="1560" userDrawn="1">
          <p15:clr>
            <a:srgbClr val="5ACBF0"/>
          </p15:clr>
        </p15:guide>
        <p15:guide id="5" orient="horz" pos="393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fetti Content Blue">
    <p:bg>
      <p:bgPr>
        <a:solidFill>
          <a:schemeClr val="accent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D9303A2-B30A-054C-B809-053B909E125F}"/>
              </a:ext>
            </a:extLst>
          </p:cNvPr>
          <p:cNvSpPr>
            <a:spLocks noGrp="1"/>
          </p:cNvSpPr>
          <p:nvPr>
            <p:ph type="title" hasCustomPrompt="1"/>
          </p:nvPr>
        </p:nvSpPr>
        <p:spPr>
          <a:xfrm>
            <a:off x="1525301" y="1975104"/>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n-lt"/>
                <a:ea typeface="+mn-ea"/>
                <a:cs typeface="Segoe UI" pitchFamily="34" charset="0"/>
              </a:defRPr>
            </a:lvl1pPr>
          </a:lstStyle>
          <a:p>
            <a:r>
              <a:rPr lang="en-US" dirty="0"/>
              <a:t>Section title with border</a:t>
            </a:r>
          </a:p>
        </p:txBody>
      </p:sp>
      <p:sp>
        <p:nvSpPr>
          <p:cNvPr id="6" name="Text Placeholder 4">
            <a:extLst>
              <a:ext uri="{FF2B5EF4-FFF2-40B4-BE49-F238E27FC236}">
                <a16:creationId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pic>
        <p:nvPicPr>
          <p:cNvPr id="3" name="Graphic 2">
            <a:extLst>
              <a:ext uri="{FF2B5EF4-FFF2-40B4-BE49-F238E27FC236}">
                <a16:creationId xmlns:a16="http://schemas.microsoft.com/office/drawing/2014/main" id="{B4FBE5B2-2D6A-4DC6-9944-CF3D7EC50A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31248"/>
            <a:ext cx="12192000" cy="428625"/>
          </a:xfrm>
          <a:prstGeom prst="rect">
            <a:avLst/>
          </a:prstGeom>
        </p:spPr>
      </p:pic>
      <p:pic>
        <p:nvPicPr>
          <p:cNvPr id="8" name="Graphic 7">
            <a:extLst>
              <a:ext uri="{FF2B5EF4-FFF2-40B4-BE49-F238E27FC236}">
                <a16:creationId xmlns:a16="http://schemas.microsoft.com/office/drawing/2014/main" id="{B9407BD0-C2EE-44A7-8749-433953FD1F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340659"/>
            <a:ext cx="12192000" cy="428625"/>
          </a:xfrm>
          <a:prstGeom prst="rect">
            <a:avLst/>
          </a:prstGeom>
        </p:spPr>
      </p:pic>
    </p:spTree>
    <p:extLst>
      <p:ext uri="{BB962C8B-B14F-4D97-AF65-F5344CB8AC3E}">
        <p14:creationId xmlns:p14="http://schemas.microsoft.com/office/powerpoint/2010/main" val="3701056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 userDrawn="1">
          <p15:clr>
            <a:srgbClr val="FBAE40"/>
          </p15:clr>
        </p15:guide>
        <p15:guide id="2" pos="6127">
          <p15:clr>
            <a:srgbClr val="5ACBF0"/>
          </p15:clr>
        </p15:guide>
        <p15:guide id="3" orient="horz" pos="216" userDrawn="1">
          <p15:clr>
            <a:srgbClr val="5ACBF0"/>
          </p15:clr>
        </p15:guide>
        <p15:guide id="4" orient="horz" pos="4128" userDrawn="1">
          <p15:clr>
            <a:srgbClr val="5ACBF0"/>
          </p15:clr>
        </p15:guide>
        <p15:guide id="5" orient="horz" pos="393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364696-E1F3-49EF-AEC8-730A16D9A23F}" type="datetimeFigureOut">
              <a:rPr lang="en-US" altLang="en-US" smtClean="0"/>
              <a:pPr/>
              <a:t>2/11/2021</a:t>
            </a:fld>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02A1B0-4691-41D9-84E0-69D594EAA3FE}" type="slidenum">
              <a:rPr lang="en-US" altLang="en-US" smtClean="0"/>
              <a:pPr/>
              <a:t>‹#›</a:t>
            </a:fld>
            <a:endParaRPr lang="en-US" altLang="en-US" dirty="0"/>
          </a:p>
        </p:txBody>
      </p:sp>
    </p:spTree>
    <p:extLst>
      <p:ext uri="{BB962C8B-B14F-4D97-AF65-F5344CB8AC3E}">
        <p14:creationId xmlns:p14="http://schemas.microsoft.com/office/powerpoint/2010/main" val="1595586410"/>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9" r:id="rId5"/>
    <p:sldLayoutId id="2147483730" r:id="rId6"/>
    <p:sldLayoutId id="2147483722" r:id="rId7"/>
    <p:sldLayoutId id="2147483723" r:id="rId8"/>
    <p:sldLayoutId id="2147483724" r:id="rId9"/>
    <p:sldLayoutId id="2147483725" r:id="rId10"/>
    <p:sldLayoutId id="2147483726" r:id="rId11"/>
    <p:sldLayoutId id="2147483727" r:id="rId12"/>
    <p:sldLayoutId id="2147483728" r:id="rId13"/>
    <p:sldLayoutId id="2147483731" r:id="rId14"/>
  </p:sldLayoutIdLst>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0.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DCD43E4E-746B-4369-A299-A44732973BE7}"/>
              </a:ext>
            </a:extLst>
          </p:cNvPr>
          <p:cNvSpPr>
            <a:spLocks noGrp="1"/>
          </p:cNvSpPr>
          <p:nvPr>
            <p:ph type="title"/>
          </p:nvPr>
        </p:nvSpPr>
        <p:spPr>
          <a:xfrm>
            <a:off x="762000" y="5076946"/>
            <a:ext cx="6477000" cy="1189038"/>
          </a:xfrm>
        </p:spPr>
        <p:txBody>
          <a:bodyPr/>
          <a:lstStyle/>
          <a:p>
            <a:r>
              <a:rPr lang="en-US" dirty="0" err="1"/>
              <a:t>Lakessa</a:t>
            </a:r>
            <a:r>
              <a:rPr lang="en-US" dirty="0"/>
              <a:t> Johnson</a:t>
            </a:r>
          </a:p>
        </p:txBody>
      </p:sp>
      <p:sp>
        <p:nvSpPr>
          <p:cNvPr id="17" name="Text Placeholder 16">
            <a:extLst>
              <a:ext uri="{FF2B5EF4-FFF2-40B4-BE49-F238E27FC236}">
                <a16:creationId xmlns:a16="http://schemas.microsoft.com/office/drawing/2014/main" id="{AB217AB7-604F-4A73-B579-28F045848B4A}"/>
              </a:ext>
            </a:extLst>
          </p:cNvPr>
          <p:cNvSpPr>
            <a:spLocks noGrp="1"/>
          </p:cNvSpPr>
          <p:nvPr>
            <p:ph type="body" sz="quarter" idx="11"/>
          </p:nvPr>
        </p:nvSpPr>
        <p:spPr>
          <a:xfrm>
            <a:off x="762000" y="5779158"/>
            <a:ext cx="6477000" cy="3648221"/>
          </a:xfrm>
        </p:spPr>
        <p:txBody>
          <a:bodyPr/>
          <a:lstStyle/>
          <a:p>
            <a:r>
              <a:rPr lang="en-US" dirty="0"/>
              <a:t>PLC Coach</a:t>
            </a:r>
          </a:p>
        </p:txBody>
      </p:sp>
      <p:pic>
        <p:nvPicPr>
          <p:cNvPr id="2" name="WIN_20210210_15_56_14_Pro">
            <a:hlinkClick r:id="" action="ppaction://media"/>
            <a:extLst>
              <a:ext uri="{FF2B5EF4-FFF2-40B4-BE49-F238E27FC236}">
                <a16:creationId xmlns:a16="http://schemas.microsoft.com/office/drawing/2014/main" id="{79FDDCC6-1332-48A1-960F-71B668AF707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8575" y="270769"/>
            <a:ext cx="7741327" cy="4354497"/>
          </a:xfrm>
          <a:prstGeom prst="rect">
            <a:avLst/>
          </a:prstGeom>
        </p:spPr>
      </p:pic>
    </p:spTree>
    <p:extLst>
      <p:ext uri="{BB962C8B-B14F-4D97-AF65-F5344CB8AC3E}">
        <p14:creationId xmlns:p14="http://schemas.microsoft.com/office/powerpoint/2010/main" val="1413316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A7E8EA-FF4D-4A68-97F9-3EBE97F73E12}"/>
              </a:ext>
            </a:extLst>
          </p:cNvPr>
          <p:cNvSpPr>
            <a:spLocks noGrp="1"/>
          </p:cNvSpPr>
          <p:nvPr>
            <p:ph type="title"/>
          </p:nvPr>
        </p:nvSpPr>
        <p:spPr>
          <a:xfrm>
            <a:off x="2509381" y="889348"/>
            <a:ext cx="9682619" cy="4096011"/>
          </a:xfrm>
        </p:spPr>
        <p:txBody>
          <a:bodyPr>
            <a:noAutofit/>
          </a:bodyPr>
          <a:lstStyle/>
          <a:p>
            <a:r>
              <a:rPr lang="en-US" sz="7200" dirty="0">
                <a:solidFill>
                  <a:schemeClr val="accent3"/>
                </a:solidFill>
              </a:rPr>
              <a:t>Black</a:t>
            </a:r>
            <a:r>
              <a:rPr lang="en-US" sz="7200" dirty="0"/>
              <a:t> </a:t>
            </a:r>
            <a:r>
              <a:rPr lang="en-US" sz="7200" dirty="0">
                <a:solidFill>
                  <a:schemeClr val="accent2"/>
                </a:solidFill>
              </a:rPr>
              <a:t>History</a:t>
            </a:r>
            <a:r>
              <a:rPr lang="en-US" sz="7200" dirty="0"/>
              <a:t> </a:t>
            </a:r>
            <a:r>
              <a:rPr lang="en-US" sz="7200" dirty="0">
                <a:solidFill>
                  <a:schemeClr val="accent5"/>
                </a:solidFill>
              </a:rPr>
              <a:t>Month</a:t>
            </a:r>
            <a:br>
              <a:rPr lang="en-US" sz="4800" dirty="0">
                <a:solidFill>
                  <a:schemeClr val="accent5"/>
                </a:solidFill>
              </a:rPr>
            </a:br>
            <a:br>
              <a:rPr lang="en-US" sz="4800" dirty="0">
                <a:solidFill>
                  <a:schemeClr val="accent5"/>
                </a:solidFill>
              </a:rPr>
            </a:br>
            <a:br>
              <a:rPr lang="en-US" sz="4800" dirty="0">
                <a:solidFill>
                  <a:schemeClr val="accent5"/>
                </a:solidFill>
              </a:rPr>
            </a:br>
            <a:br>
              <a:rPr lang="en-US" sz="4800" dirty="0">
                <a:solidFill>
                  <a:schemeClr val="accent5"/>
                </a:solidFill>
              </a:rPr>
            </a:br>
            <a:r>
              <a:rPr lang="en-US" dirty="0">
                <a:solidFill>
                  <a:schemeClr val="accent3"/>
                </a:solidFill>
              </a:rPr>
              <a:t>Barack Obama</a:t>
            </a:r>
            <a:endParaRPr lang="en-US" sz="4800" dirty="0">
              <a:solidFill>
                <a:schemeClr val="accent3"/>
              </a:solidFill>
            </a:endParaRPr>
          </a:p>
        </p:txBody>
      </p:sp>
      <p:pic>
        <p:nvPicPr>
          <p:cNvPr id="5" name="Recorded Sound">
            <a:hlinkClick r:id="" action="ppaction://media"/>
            <a:extLst>
              <a:ext uri="{FF2B5EF4-FFF2-40B4-BE49-F238E27FC236}">
                <a16:creationId xmlns:a16="http://schemas.microsoft.com/office/drawing/2014/main" id="{75C1F295-B3E8-416D-92F0-A60E5CFC3B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64752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3032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5" name="Freeform: Shape 74">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Obama standing with his arms folded and smiling">
            <a:extLst>
              <a:ext uri="{FF2B5EF4-FFF2-40B4-BE49-F238E27FC236}">
                <a16:creationId xmlns:a16="http://schemas.microsoft.com/office/drawing/2014/main" id="{4A66CA1F-7BD7-4B8E-BA9E-46BDAF26EC0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148196" y="1176793"/>
            <a:ext cx="3638516" cy="4548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5297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7">
            <a:extLst>
              <a:ext uri="{FF2B5EF4-FFF2-40B4-BE49-F238E27FC236}">
                <a16:creationId xmlns:a16="http://schemas.microsoft.com/office/drawing/2014/main" id="{F6F2D560-3661-4106-A550-121E1F8C4C06}"/>
              </a:ext>
            </a:extLst>
          </p:cNvPr>
          <p:cNvSpPr txBox="1">
            <a:spLocks noChangeArrowheads="1"/>
          </p:cNvSpPr>
          <p:nvPr/>
        </p:nvSpPr>
        <p:spPr bwMode="auto">
          <a:xfrm>
            <a:off x="3842447" y="4532856"/>
            <a:ext cx="820896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sz="2400" dirty="0"/>
              <a:t>Barack Obama was the 44th president of the United States, and the first African American to serve in the office. First elected to the presidency in 2008, he won a second term in 2012.</a:t>
            </a:r>
            <a:endParaRPr lang="en-GB" altLang="en-US" sz="2400" dirty="0"/>
          </a:p>
        </p:txBody>
      </p:sp>
      <p:pic>
        <p:nvPicPr>
          <p:cNvPr id="2052" name="Picture 4" descr="Image result for barack obama">
            <a:extLst>
              <a:ext uri="{FF2B5EF4-FFF2-40B4-BE49-F238E27FC236}">
                <a16:creationId xmlns:a16="http://schemas.microsoft.com/office/drawing/2014/main" id="{4BF6F38E-6BCC-4563-BE9F-A65A83447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3188" y="168812"/>
            <a:ext cx="6591740" cy="4156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94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7">
            <a:extLst>
              <a:ext uri="{FF2B5EF4-FFF2-40B4-BE49-F238E27FC236}">
                <a16:creationId xmlns:a16="http://schemas.microsoft.com/office/drawing/2014/main" id="{DB87798F-71F6-433D-A811-F459A5583C1E}"/>
              </a:ext>
            </a:extLst>
          </p:cNvPr>
          <p:cNvSpPr txBox="1">
            <a:spLocks noChangeArrowheads="1"/>
          </p:cNvSpPr>
          <p:nvPr/>
        </p:nvSpPr>
        <p:spPr bwMode="auto">
          <a:xfrm>
            <a:off x="347685" y="4752844"/>
            <a:ext cx="820896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sz="2400" dirty="0"/>
              <a:t>Obama was born and raised in Hawaii. He graduated from Columbia University and Harvard Law School. After serving on the Illinois State Senate, he was elected a U.S. senator representing Illinois in 2004. </a:t>
            </a:r>
          </a:p>
          <a:p>
            <a:br>
              <a:rPr lang="en-US" sz="2400" dirty="0"/>
            </a:br>
            <a:endParaRPr lang="en-GB" altLang="en-US" sz="2400" dirty="0"/>
          </a:p>
        </p:txBody>
      </p:sp>
      <p:pic>
        <p:nvPicPr>
          <p:cNvPr id="3076" name="Picture 4" descr="https://media.npr.org/assets/img/2017/01/10/gettyimages-525607360_slide-fc75c8aa960ec4732cae1dff97adf76aa6e6f5f7-s800-c85.jpg">
            <a:extLst>
              <a:ext uri="{FF2B5EF4-FFF2-40B4-BE49-F238E27FC236}">
                <a16:creationId xmlns:a16="http://schemas.microsoft.com/office/drawing/2014/main" id="{35EA0F09-67CF-479F-B168-154A2F9CE9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685" y="138641"/>
            <a:ext cx="7620000" cy="4614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990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7">
            <a:extLst>
              <a:ext uri="{FF2B5EF4-FFF2-40B4-BE49-F238E27FC236}">
                <a16:creationId xmlns:a16="http://schemas.microsoft.com/office/drawing/2014/main" id="{63737EA9-8CB3-4BE6-98AC-60ADF4280788}"/>
              </a:ext>
            </a:extLst>
          </p:cNvPr>
          <p:cNvSpPr txBox="1">
            <a:spLocks noChangeArrowheads="1"/>
          </p:cNvSpPr>
          <p:nvPr/>
        </p:nvSpPr>
        <p:spPr bwMode="auto">
          <a:xfrm>
            <a:off x="87682" y="4154488"/>
            <a:ext cx="12104318" cy="1569660"/>
          </a:xfrm>
          <a:prstGeom prst="rect">
            <a:avLst/>
          </a:prstGeom>
          <a:noFill/>
          <a:ln w="9525">
            <a:noFill/>
            <a:miter lim="800000"/>
            <a:headEnd/>
            <a:tailEnd/>
          </a:ln>
        </p:spPr>
        <p:txBody>
          <a:bodyPr wrap="square">
            <a:spAutoFit/>
          </a:bodyPr>
          <a:lstStyle/>
          <a:p>
            <a:pPr>
              <a:defRPr/>
            </a:pPr>
            <a:r>
              <a:rPr lang="en-US" sz="2400" dirty="0"/>
              <a:t>Obama met Michelle Robinson, a young lawyer who was assigned to be his adviser at the Chicago law firm of Sidley Austin. Not long after, the couple began dating. On October 3, 1992, he and Michelle were married.</a:t>
            </a:r>
            <a:endParaRPr lang="en-GB" altLang="en-US" sz="2400" dirty="0"/>
          </a:p>
          <a:p>
            <a:pPr>
              <a:defRPr/>
            </a:pPr>
            <a:endParaRPr lang="en-GB" sz="2400" dirty="0"/>
          </a:p>
        </p:txBody>
      </p:sp>
      <p:pic>
        <p:nvPicPr>
          <p:cNvPr id="5122" name="Picture 2" descr="Image result for barack obama">
            <a:extLst>
              <a:ext uri="{FF2B5EF4-FFF2-40B4-BE49-F238E27FC236}">
                <a16:creationId xmlns:a16="http://schemas.microsoft.com/office/drawing/2014/main" id="{689B21A0-0BEE-4EB7-9A58-4CE22A8EBE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200" y="886265"/>
            <a:ext cx="4402600" cy="298887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michelle obama and barack obama">
            <a:extLst>
              <a:ext uri="{FF2B5EF4-FFF2-40B4-BE49-F238E27FC236}">
                <a16:creationId xmlns:a16="http://schemas.microsoft.com/office/drawing/2014/main" id="{C72E249B-3B52-48E4-85A1-D54296AC7A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4018" y="854503"/>
            <a:ext cx="4402601" cy="3020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34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40" name="Flowchart: Document 70">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483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TextBox 7">
            <a:extLst>
              <a:ext uri="{FF2B5EF4-FFF2-40B4-BE49-F238E27FC236}">
                <a16:creationId xmlns:a16="http://schemas.microsoft.com/office/drawing/2014/main" id="{F97485FC-96F8-4CA0-85FE-E8F550BDAA9A}"/>
              </a:ext>
            </a:extLst>
          </p:cNvPr>
          <p:cNvSpPr txBox="1">
            <a:spLocks noChangeArrowheads="1"/>
          </p:cNvSpPr>
          <p:nvPr/>
        </p:nvSpPr>
        <p:spPr bwMode="auto">
          <a:xfrm>
            <a:off x="838200" y="171162"/>
            <a:ext cx="2840182" cy="237114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nSpc>
                <a:spcPct val="90000"/>
              </a:lnSpc>
              <a:spcAft>
                <a:spcPts val="600"/>
              </a:spcAft>
            </a:pPr>
            <a:r>
              <a:rPr lang="en-US" sz="2700" kern="1200" dirty="0">
                <a:solidFill>
                  <a:srgbClr val="FFFFFF"/>
                </a:solidFill>
                <a:latin typeface="+mj-lt"/>
                <a:ea typeface="+mj-ea"/>
                <a:cs typeface="+mj-cs"/>
              </a:rPr>
              <a:t>He and wife Michelle Obama have two daughters, Malia and Sasha. </a:t>
            </a:r>
          </a:p>
          <a:p>
            <a:pPr>
              <a:lnSpc>
                <a:spcPct val="90000"/>
              </a:lnSpc>
              <a:spcAft>
                <a:spcPts val="600"/>
              </a:spcAft>
            </a:pPr>
            <a:endParaRPr lang="en-US" altLang="en-US" sz="2700" kern="1200" dirty="0">
              <a:solidFill>
                <a:srgbClr val="FFFFFF"/>
              </a:solidFill>
              <a:latin typeface="+mj-lt"/>
              <a:ea typeface="+mj-ea"/>
              <a:cs typeface="+mj-cs"/>
            </a:endParaRPr>
          </a:p>
        </p:txBody>
      </p:sp>
      <p:pic>
        <p:nvPicPr>
          <p:cNvPr id="5" name="Picture 2" descr="Image result for images of barack obama and family">
            <a:extLst>
              <a:ext uri="{FF2B5EF4-FFF2-40B4-BE49-F238E27FC236}">
                <a16:creationId xmlns:a16="http://schemas.microsoft.com/office/drawing/2014/main" id="{E529F18B-292D-4CB1-8440-946127F0255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70817" y="640080"/>
            <a:ext cx="7221768" cy="5578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91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Box 7">
            <a:extLst>
              <a:ext uri="{FF2B5EF4-FFF2-40B4-BE49-F238E27FC236}">
                <a16:creationId xmlns:a16="http://schemas.microsoft.com/office/drawing/2014/main" id="{9DA7816F-A7B4-4FAD-9286-04592137834E}"/>
              </a:ext>
            </a:extLst>
          </p:cNvPr>
          <p:cNvSpPr txBox="1">
            <a:spLocks noChangeArrowheads="1"/>
          </p:cNvSpPr>
          <p:nvPr/>
        </p:nvSpPr>
        <p:spPr bwMode="auto">
          <a:xfrm>
            <a:off x="4525310" y="4300865"/>
            <a:ext cx="70362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sz="2400" dirty="0"/>
              <a:t>President Obama continues to make history and change in America today. </a:t>
            </a:r>
            <a:r>
              <a:rPr lang="en-US" sz="2400" dirty="0"/>
              <a:t>The first volume of Obama's presidential memoirs, 'A Promised Land,' was released in November 2020.</a:t>
            </a:r>
            <a:endParaRPr lang="en-GB" altLang="en-US" sz="2400" dirty="0"/>
          </a:p>
        </p:txBody>
      </p:sp>
      <p:pic>
        <p:nvPicPr>
          <p:cNvPr id="6146" name="Picture 2" descr="a-promised-land-barack-obama.png">
            <a:extLst>
              <a:ext uri="{FF2B5EF4-FFF2-40B4-BE49-F238E27FC236}">
                <a16:creationId xmlns:a16="http://schemas.microsoft.com/office/drawing/2014/main" id="{A2BA3431-8664-4EAE-87CE-4B4D6BE11D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2535" y="114300"/>
            <a:ext cx="4762500" cy="4186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561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2" name="Rectangle 70">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Freeform: Shape 72">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170" name="Picture 2" descr="Image result for quotes by barack obama on hope">
            <a:extLst>
              <a:ext uri="{FF2B5EF4-FFF2-40B4-BE49-F238E27FC236}">
                <a16:creationId xmlns:a16="http://schemas.microsoft.com/office/drawing/2014/main" id="{B9058BE4-5EC4-4925-8265-7CE06C3C86D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43946" y="643466"/>
            <a:ext cx="6646964" cy="5566833"/>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Group 74">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76"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77"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009688335"/>
      </p:ext>
    </p:extLst>
  </p:cSld>
  <p:clrMapOvr>
    <a:masterClrMapping/>
  </p:clrMapOvr>
</p:sld>
</file>

<file path=ppt/theme/theme1.xml><?xml version="1.0" encoding="utf-8"?>
<a:theme xmlns:a="http://schemas.openxmlformats.org/drawingml/2006/main" name="2_Office Theme">
  <a:themeElements>
    <a:clrScheme name="Custom 24">
      <a:dk1>
        <a:srgbClr val="000000"/>
      </a:dk1>
      <a:lt1>
        <a:srgbClr val="FFFFFF"/>
      </a:lt1>
      <a:dk2>
        <a:srgbClr val="000000"/>
      </a:dk2>
      <a:lt2>
        <a:srgbClr val="E6E6E6"/>
      </a:lt2>
      <a:accent1>
        <a:srgbClr val="264653"/>
      </a:accent1>
      <a:accent2>
        <a:srgbClr val="2A9D8F"/>
      </a:accent2>
      <a:accent3>
        <a:srgbClr val="E9C46A"/>
      </a:accent3>
      <a:accent4>
        <a:srgbClr val="F4A261"/>
      </a:accent4>
      <a:accent5>
        <a:srgbClr val="E76F51"/>
      </a:accent5>
      <a:accent6>
        <a:srgbClr val="FFFFFF"/>
      </a:accent6>
      <a:hlink>
        <a:srgbClr val="FFFFFF"/>
      </a:hlink>
      <a:folHlink>
        <a:srgbClr val="FFFFFF"/>
      </a:folHlink>
    </a:clrScheme>
    <a:fontScheme name="Heritage and History">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ck History Month_TM10103076_LH_v3" id="{E86A5F8A-205B-415D-8C74-396462BC92B8}" vid="{79A5DEFC-4E78-4059-8A9E-912412732BBE}"/>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5" ma:contentTypeDescription="Create a new document." ma:contentTypeScope="" ma:versionID="6303841d91754ae9e45eab54773e3b1c">
  <xsd:schema xmlns:xsd="http://www.w3.org/2001/XMLSchema" xmlns:xs="http://www.w3.org/2001/XMLSchema" xmlns:p="http://schemas.microsoft.com/office/2006/metadata/properties" xmlns:ns1="http://schemas.microsoft.com/sharepoint/v3" xmlns:ns2="71af3243-3dd4-4a8d-8c0d-dd76da1f02a5" xmlns:ns3="16c05727-aa75-4e4a-9b5f-8a80a1165891" targetNamespace="http://schemas.microsoft.com/office/2006/metadata/properties" ma:root="true" ma:fieldsID="21f069cdc2b493a90fc663fd3b6884b6" ns1:_="" ns2:_="" ns3:_="">
    <xsd:import namespace="http://schemas.microsoft.com/sharepoint/v3"/>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8F1922B-A620-4874-B6A7-81D29E2D0214}">
  <ds:schemaRefs>
    <ds:schemaRef ds:uri="http://purl.org/dc/elements/1.1/"/>
    <ds:schemaRef ds:uri="http://schemas.microsoft.com/sharepoint/v3"/>
    <ds:schemaRef ds:uri="http://schemas.microsoft.com/office/infopath/2007/PartnerControls"/>
    <ds:schemaRef ds:uri="http://purl.org/dc/terms/"/>
    <ds:schemaRef ds:uri="http://www.w3.org/XML/1998/namespace"/>
    <ds:schemaRef ds:uri="http://schemas.openxmlformats.org/package/2006/metadata/core-properties"/>
    <ds:schemaRef ds:uri="http://schemas.microsoft.com/office/2006/documentManagement/types"/>
    <ds:schemaRef ds:uri="16c05727-aa75-4e4a-9b5f-8a80a1165891"/>
    <ds:schemaRef ds:uri="71af3243-3dd4-4a8d-8c0d-dd76da1f02a5"/>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991CA3B8-CF48-4115-BAF3-126466752ED7}">
  <ds:schemaRefs>
    <ds:schemaRef ds:uri="http://schemas.microsoft.com/sharepoint/v3/contenttype/forms"/>
  </ds:schemaRefs>
</ds:datastoreItem>
</file>

<file path=customXml/itemProps3.xml><?xml version="1.0" encoding="utf-8"?>
<ds:datastoreItem xmlns:ds="http://schemas.openxmlformats.org/officeDocument/2006/customXml" ds:itemID="{32BA7D27-7677-4220-B6A7-A1C5397C88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tf10103076_win32</Template>
  <TotalTime>0</TotalTime>
  <Words>181</Words>
  <Application>Microsoft Office PowerPoint</Application>
  <PresentationFormat>Widescreen</PresentationFormat>
  <Paragraphs>17</Paragraphs>
  <Slides>9</Slides>
  <Notes>8</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Segoe UI</vt:lpstr>
      <vt:lpstr>Tahoma</vt:lpstr>
      <vt:lpstr>Times New Roman</vt:lpstr>
      <vt:lpstr>2_Office Theme</vt:lpstr>
      <vt:lpstr>Lakessa Johnson</vt:lpstr>
      <vt:lpstr>Black History Month    Barack Obama</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2021-02-05T20:35:44Z</dcterms:created>
  <dcterms:modified xsi:type="dcterms:W3CDTF">2021-02-11T20:47:48Z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